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033" r:id="rId2"/>
    <p:sldId id="2151" r:id="rId3"/>
    <p:sldId id="2152" r:id="rId4"/>
    <p:sldId id="2153" r:id="rId5"/>
    <p:sldId id="2155" r:id="rId6"/>
    <p:sldId id="2095" r:id="rId7"/>
    <p:sldId id="2139" r:id="rId8"/>
    <p:sldId id="2140" r:id="rId9"/>
    <p:sldId id="2141" r:id="rId10"/>
    <p:sldId id="2142" r:id="rId11"/>
    <p:sldId id="2143" r:id="rId12"/>
    <p:sldId id="2144" r:id="rId13"/>
    <p:sldId id="2145" r:id="rId14"/>
    <p:sldId id="2146" r:id="rId15"/>
    <p:sldId id="2147" r:id="rId16"/>
    <p:sldId id="2148" r:id="rId17"/>
    <p:sldId id="2149" r:id="rId18"/>
    <p:sldId id="215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51"/>
            <p14:sldId id="2152"/>
            <p14:sldId id="2153"/>
            <p14:sldId id="2155"/>
            <p14:sldId id="2095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  <p14:sldId id="2148"/>
            <p14:sldId id="2149"/>
            <p14:sldId id="215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7" d="100"/>
          <a:sy n="87" d="100"/>
        </p:scale>
        <p:origin x="-677" y="-82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6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sp>
        <p:nvSpPr>
          <p:cNvPr id="104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4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바닥글 개체 틀 36">
            <a:extLst>
              <a:ext uri="{FF2B5EF4-FFF2-40B4-BE49-F238E27FC236}">
                <a16:creationId xmlns:a16="http://schemas.microsoft.com/office/drawing/2014/main" xmlns="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  <p:sp>
        <p:nvSpPr>
          <p:cNvPr id="12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바닥글 개체 틀 36">
            <a:extLst>
              <a:ext uri="{FF2B5EF4-FFF2-40B4-BE49-F238E27FC236}">
                <a16:creationId xmlns:a16="http://schemas.microsoft.com/office/drawing/2014/main" xmlns="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  <p:sp>
        <p:nvSpPr>
          <p:cNvPr id="6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82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xmlns="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xmlns="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xmlns="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xmlns="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xmlns="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:a16="http://schemas.microsoft.com/office/drawing/2014/main" xmlns="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0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8" r:id="rId5"/>
    <p:sldLayoutId id="2147483689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xmlns="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모던웹을</a:t>
            </a:r>
            <a:r>
              <a:rPr lang="ko-KR" altLang="en-US" b="1" dirty="0" smtClean="0">
                <a:solidFill>
                  <a:schemeClr val="tx1"/>
                </a:solidFill>
              </a:rPr>
              <a:t> 위한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HTML5+CSS3 </a:t>
            </a:r>
            <a:r>
              <a:rPr lang="ko-KR" altLang="en-US" dirty="0" smtClean="0">
                <a:solidFill>
                  <a:schemeClr val="tx1"/>
                </a:solidFill>
              </a:rPr>
              <a:t>바이블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xmlns="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CHAPTER 05: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웹 페이지 레이아웃</a:t>
            </a:r>
            <a:endParaRPr lang="x-none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부제목 5">
            <a:extLst>
              <a:ext uri="{FF2B5EF4-FFF2-40B4-BE49-F238E27FC236}">
                <a16:creationId xmlns:a16="http://schemas.microsoft.com/office/drawing/2014/main" xmlns="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2127" y="4869160"/>
            <a:ext cx="3268457" cy="663771"/>
          </a:xfrm>
        </p:spPr>
        <p:txBody>
          <a:bodyPr/>
          <a:lstStyle/>
          <a:p>
            <a:pPr algn="r"/>
            <a:r>
              <a:rPr lang="ko-KR" altLang="en-US" sz="1600" dirty="0" err="1">
                <a:solidFill>
                  <a:schemeClr val="tx1"/>
                </a:solidFill>
              </a:rPr>
              <a:t>ㅇㅇ대학교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ㅇㅇ학과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r"/>
            <a:r>
              <a:rPr lang="ko-KR" altLang="en-US" sz="1600" dirty="0">
                <a:solidFill>
                  <a:schemeClr val="tx1"/>
                </a:solidFill>
              </a:rPr>
              <a:t>홍길동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213250"/>
            <a:ext cx="2442210" cy="3329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헤더 구조 작성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1041031"/>
            <a:ext cx="4176464" cy="8985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1939604"/>
            <a:ext cx="4176464" cy="765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2705289"/>
            <a:ext cx="4176464" cy="17528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4385957"/>
            <a:ext cx="4176464" cy="2031280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29" y="1052736"/>
            <a:ext cx="5616624" cy="19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30" y="4455266"/>
            <a:ext cx="5616624" cy="19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 rot="5400000">
            <a:off x="6334329" y="31768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587906"/>
            <a:ext cx="3744416" cy="27528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5602" y="3107400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우측 코드 적용하고 출력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0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폰트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675132"/>
            <a:ext cx="5631180" cy="1226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901952"/>
            <a:ext cx="5631180" cy="119634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924944"/>
            <a:ext cx="7608168" cy="250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1289" y="4967468"/>
            <a:ext cx="912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개발자의 컴퓨터에는 설치되어 있지만 사용자의 컴퓨터에는 특정 폰트가 설치되어 있지 않은 문제를 해결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웹 페이지에 접속하는 순간 폰트를 자동으로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내려받고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해당 웹 페이지에서 사용할 수 있게 만들어주는 기능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12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수평 메뉴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980728"/>
            <a:ext cx="5623560" cy="217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2" y="3152428"/>
            <a:ext cx="5631180" cy="28117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980728"/>
            <a:ext cx="5631180" cy="27736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96" y="4095455"/>
            <a:ext cx="6311900" cy="208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07325" y="5807511"/>
            <a:ext cx="66479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자손에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사용했으므로 부모의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hidden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내부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적용하고 모양을 꾸며줌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실행하면 수평 메뉴가 완성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1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5.7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9" y="1268760"/>
            <a:ext cx="5723663" cy="3672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268760"/>
            <a:ext cx="514751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45325" y="5229200"/>
            <a:ext cx="61013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내부의 레이아웃을 왼쪽과 오른쪽으로 구분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main_aside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너비를 강제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왼쪽에 붙이고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main_aside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오른쪽에 붙임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2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본문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052736"/>
            <a:ext cx="5631180" cy="1150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190244"/>
            <a:ext cx="5631180" cy="2621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4811524"/>
            <a:ext cx="563118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59178"/>
            <a:ext cx="5041725" cy="4862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93689" y="5921794"/>
            <a:ext cx="40046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내부에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스타일을 사용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사이드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탭바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0" y="1248616"/>
            <a:ext cx="5270398" cy="479256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48616"/>
            <a:ext cx="41719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786765"/>
            <a:ext cx="41719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9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5.10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268760"/>
            <a:ext cx="5631180" cy="32308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4499640"/>
            <a:ext cx="5631180" cy="147066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20" y="1268760"/>
            <a:ext cx="5400081" cy="450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0240" y="5985525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목록 요소를 수평으로 만들기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문자열이 길어질 경우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text-overflow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ellipsis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5.11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푸터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1166252"/>
            <a:ext cx="5631180" cy="1470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2580154"/>
            <a:ext cx="5631180" cy="937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3451617"/>
            <a:ext cx="5631180" cy="1714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5100434"/>
            <a:ext cx="5631180" cy="1402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5979294"/>
            <a:ext cx="515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main_footer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간단하게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address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중앙 정렬 및 모양 꾸며주기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4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5.12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969095"/>
            <a:ext cx="4752528" cy="491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41374" y="5938155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최종 완성된 웹 페이지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2844224"/>
            <a:ext cx="5129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이 장의 중요 내용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레이아웃을 행 단위로 생각하는 능력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초기화 코드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width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margin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사용한 중앙 정렬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사용해서 레이아웃 나누는 방법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1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소스코드</a:t>
            </a:r>
            <a:endParaRPr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http://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www.hanbit.co.kr/src/10158</a:t>
            </a:r>
            <a:endParaRPr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xmlns="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23368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CHAPTER 01: HTML5</a:t>
            </a:r>
            <a:r>
              <a:rPr lang="ko-KR" altLang="en-US" dirty="0"/>
              <a:t>의 역사와 </a:t>
            </a:r>
            <a:r>
              <a:rPr lang="en-US" altLang="ko-KR" dirty="0" smtClean="0"/>
              <a:t>Visual </a:t>
            </a:r>
            <a:r>
              <a:rPr lang="en-US" altLang="ko-KR" dirty="0"/>
              <a:t>Studio Code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r>
              <a:rPr lang="en-US" altLang="ko-KR" dirty="0" smtClean="0"/>
              <a:t>CHAPTER 02: </a:t>
            </a:r>
            <a:r>
              <a:rPr lang="ko-KR" altLang="en-US" dirty="0"/>
              <a:t>사용자에게 보이는 </a:t>
            </a:r>
            <a:r>
              <a:rPr lang="ko-KR" altLang="en-US" dirty="0" err="1"/>
              <a:t>뷰를</a:t>
            </a:r>
            <a:r>
              <a:rPr lang="ko-KR" altLang="en-US" dirty="0"/>
              <a:t> 만드는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03: HTML </a:t>
            </a:r>
            <a:r>
              <a:rPr lang="ko-KR" altLang="en-US" dirty="0"/>
              <a:t>문서 내부의 특정 요소를 선택할 때 사용하는 </a:t>
            </a:r>
            <a:r>
              <a:rPr lang="ko-KR" altLang="en-US" dirty="0" err="1"/>
              <a:t>선택자에</a:t>
            </a:r>
            <a:r>
              <a:rPr lang="ko-KR" altLang="en-US" dirty="0"/>
              <a:t> 관하여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04: HTML </a:t>
            </a:r>
            <a:r>
              <a:rPr lang="ko-KR" altLang="en-US" dirty="0"/>
              <a:t>요소에 스타일을 적용하는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en-US" altLang="ko-KR" dirty="0" smtClean="0"/>
              <a:t>CHAPTER 05: </a:t>
            </a:r>
            <a:r>
              <a:rPr lang="ko-KR" altLang="en-US" dirty="0" smtClean="0"/>
              <a:t>레이아웃을 만드는 방법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06: HTML5</a:t>
            </a:r>
            <a:r>
              <a:rPr lang="ko-KR" altLang="en-US" dirty="0"/>
              <a:t>를 사용해 </a:t>
            </a:r>
            <a:r>
              <a:rPr lang="ko-KR" altLang="en-US" dirty="0" err="1"/>
              <a:t>모바일</a:t>
            </a:r>
            <a:r>
              <a:rPr lang="ko-KR" altLang="en-US" dirty="0"/>
              <a:t> 페이지를 만드는 방법</a:t>
            </a:r>
            <a:endParaRPr lang="en-US" altLang="ko-KR" dirty="0" smtClean="0"/>
          </a:p>
          <a:p>
            <a:r>
              <a:rPr lang="en-US" altLang="ko-KR" dirty="0" smtClean="0"/>
              <a:t>CHAPTER 07: </a:t>
            </a:r>
            <a:r>
              <a:rPr lang="ko-KR" altLang="en-US" dirty="0" err="1"/>
              <a:t>태블릿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를 위한</a:t>
            </a:r>
            <a:r>
              <a:rPr lang="en-US" altLang="ko-KR" dirty="0"/>
              <a:t>, </a:t>
            </a:r>
            <a:r>
              <a:rPr lang="ko-KR" altLang="en-US" dirty="0"/>
              <a:t>동적 너비를 가지는 레이아웃 구성 방법</a:t>
            </a:r>
            <a:endParaRPr lang="en-US" altLang="ko-KR" dirty="0" smtClean="0"/>
          </a:p>
          <a:p>
            <a:r>
              <a:rPr lang="en-US" altLang="ko-KR" dirty="0" smtClean="0"/>
              <a:t>CHAPTER 08: </a:t>
            </a:r>
            <a:r>
              <a:rPr lang="ko-KR" altLang="en-US" dirty="0"/>
              <a:t>간단한 </a:t>
            </a:r>
            <a:r>
              <a:rPr lang="ko-KR" altLang="en-US" dirty="0" err="1"/>
              <a:t>소셜커머스의</a:t>
            </a:r>
            <a:r>
              <a:rPr lang="ko-KR" altLang="en-US" dirty="0"/>
              <a:t> 메인 페이지를 </a:t>
            </a:r>
            <a:r>
              <a:rPr lang="ko-KR" altLang="en-US" dirty="0" smtClean="0"/>
              <a:t>만들어보기</a:t>
            </a:r>
            <a:endParaRPr lang="en-US" altLang="ko-KR" dirty="0" smtClean="0"/>
          </a:p>
          <a:p>
            <a:r>
              <a:rPr lang="en-US" altLang="ko-KR" dirty="0" smtClean="0"/>
              <a:t>CHAPTER 09: </a:t>
            </a:r>
            <a:r>
              <a:rPr lang="ko-KR" altLang="en-US" dirty="0"/>
              <a:t>변형과 </a:t>
            </a:r>
            <a:r>
              <a:rPr lang="ko-KR" altLang="en-US" dirty="0" smtClean="0"/>
              <a:t>애니메이션에 관한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고급 내용 살펴보기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10: CSS3 </a:t>
            </a:r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r>
              <a:rPr lang="ko-KR" altLang="en-US" dirty="0"/>
              <a:t>으로 </a:t>
            </a:r>
            <a:r>
              <a:rPr lang="en-US" altLang="ko-KR" dirty="0"/>
              <a:t>3D </a:t>
            </a:r>
            <a:r>
              <a:rPr lang="ko-KR" altLang="en-US" dirty="0"/>
              <a:t>구현하기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11: @</a:t>
            </a:r>
            <a:r>
              <a:rPr lang="ko-KR" altLang="en-US" dirty="0"/>
              <a:t>로 시작하는 코드</a:t>
            </a:r>
            <a:r>
              <a:rPr lang="en-US" altLang="ko-KR" dirty="0"/>
              <a:t>, </a:t>
            </a:r>
            <a:r>
              <a:rPr lang="ko-KR" altLang="en-US" dirty="0"/>
              <a:t>규칙</a:t>
            </a:r>
            <a:r>
              <a:rPr lang="en-US" altLang="ko-KR" dirty="0"/>
              <a:t>(@-rule)</a:t>
            </a:r>
            <a:r>
              <a:rPr lang="ko-KR" altLang="en-US" dirty="0"/>
              <a:t>이 사용되는 </a:t>
            </a: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  <a:endParaRPr lang="en-US" altLang="ko-KR" dirty="0" smtClean="0"/>
          </a:p>
          <a:p>
            <a:r>
              <a:rPr lang="en-US" altLang="ko-KR" dirty="0" smtClean="0"/>
              <a:t>CHAPTER 12: </a:t>
            </a:r>
            <a:r>
              <a:rPr lang="ko-KR" altLang="en-US" dirty="0" err="1"/>
              <a:t>그리드</a:t>
            </a:r>
            <a:r>
              <a:rPr lang="ko-KR" altLang="en-US" dirty="0"/>
              <a:t> 시스템과 관련된 플러그인 살펴보기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B8D76C13-75C6-5B47-80B2-5C1BF78607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09355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05 </a:t>
            </a:r>
            <a:r>
              <a:rPr lang="ko-KR" altLang="en-US" dirty="0"/>
              <a:t>웹 페이지 레이아웃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 </a:t>
            </a:r>
            <a:r>
              <a:rPr lang="ko-KR" altLang="en-US" dirty="0"/>
              <a:t>웹 페이지 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5.2 </a:t>
            </a:r>
            <a:r>
              <a:rPr lang="ko-KR" altLang="en-US" dirty="0"/>
              <a:t>레이아웃 구분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5.3 </a:t>
            </a:r>
            <a:r>
              <a:rPr lang="ko-KR" altLang="en-US" dirty="0"/>
              <a:t>초기화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5.4 </a:t>
            </a:r>
            <a:r>
              <a:rPr lang="ko-KR" altLang="en-US" dirty="0"/>
              <a:t>헤더 구조 작성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5.5 </a:t>
            </a:r>
            <a:r>
              <a:rPr lang="ko-KR" altLang="en-US" dirty="0"/>
              <a:t>웹 폰트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5.6 </a:t>
            </a:r>
            <a:r>
              <a:rPr lang="ko-KR" altLang="en-US" dirty="0"/>
              <a:t>수평 메뉴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5.7 </a:t>
            </a:r>
            <a:r>
              <a:rPr lang="ko-KR" altLang="en-US" dirty="0" err="1"/>
              <a:t>콘텐츠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5.8 </a:t>
            </a:r>
            <a:r>
              <a:rPr lang="ko-KR" altLang="en-US" dirty="0"/>
              <a:t>본문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5.9 </a:t>
            </a:r>
            <a:r>
              <a:rPr lang="ko-KR" altLang="en-US" dirty="0"/>
              <a:t>사이드 </a:t>
            </a:r>
            <a:r>
              <a:rPr lang="ko-KR" altLang="en-US" dirty="0" err="1"/>
              <a:t>탭바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5.10 </a:t>
            </a:r>
            <a:r>
              <a:rPr lang="ko-KR" altLang="en-US" dirty="0"/>
              <a:t>목록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5.11 </a:t>
            </a:r>
            <a:r>
              <a:rPr lang="ko-KR" altLang="en-US" dirty="0" err="1"/>
              <a:t>푸터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5.12 </a:t>
            </a:r>
            <a:r>
              <a:rPr lang="ko-KR" altLang="en-US" dirty="0"/>
              <a:t>정리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65783818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xmlns="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0</a:t>
            </a:r>
            <a:r>
              <a:rPr lang="en-US" sz="3600" b="1" dirty="0" smtClean="0">
                <a:solidFill>
                  <a:schemeClr val="accent2"/>
                </a:solidFill>
                <a:cs typeface="+mj-cs"/>
              </a:rPr>
              <a:t>5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 </a:t>
            </a:r>
            <a:r>
              <a:rPr lang="ko-KR" altLang="en-US" sz="3600" b="1" smtClean="0">
                <a:solidFill>
                  <a:schemeClr val="accent2"/>
                </a:solidFill>
                <a:cs typeface="+mj-cs"/>
              </a:rPr>
              <a:t>웹 페이지 레이아웃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레이아웃을 만드는 방법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89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5866" y="6235189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이 장에서 만들 예제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00" y="1052736"/>
            <a:ext cx="4862800" cy="503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페이지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4" y="836713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4" y="836712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4" y="3521975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4" y="3521975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71708" y="6235189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다양한 웹 페이지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7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 구분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4" y="1700808"/>
            <a:ext cx="3931920" cy="2430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4" y="1700808"/>
            <a:ext cx="5760720" cy="247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03631" y="4466164"/>
            <a:ext cx="27847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공간 분할 순서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페이지를 구상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페이지의 구성 영역을 분리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구성 영역을 행 단위로 분리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나누어진 행의 내부 요소를 분리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9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27857"/>
            <a:ext cx="3573780" cy="1630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8829" y="3653157"/>
            <a:ext cx="70455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 세계적으로 다음 초기화 코드를 많이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사용함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Eric Meyer’s Reset CSS http ://meyerweb.com/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eric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/tools/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css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/reset/</a:t>
            </a: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HTML5 Doctor Reset stylesheet http ://html5doctor.com/html-5-reset -stylesheet/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027857"/>
            <a:ext cx="2471378" cy="5409788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4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23919</TotalTime>
  <Words>584</Words>
  <Application>Microsoft Office PowerPoint</Application>
  <PresentationFormat>사용자 지정</PresentationFormat>
  <Paragraphs>115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모던웹을 위한 HTML5+CSS3 바이블</vt:lpstr>
      <vt:lpstr>시작하기전에</vt:lpstr>
      <vt:lpstr>이 책의 학습 목표</vt:lpstr>
      <vt:lpstr>Contents</vt:lpstr>
      <vt:lpstr>PowerPoint 프레젠테이션</vt:lpstr>
      <vt:lpstr>미리 보기 / 이 장에서 공부할 내용</vt:lpstr>
      <vt:lpstr>5.1  웹 페이지 개요</vt:lpstr>
      <vt:lpstr>5.2  레이아웃 구분</vt:lpstr>
      <vt:lpstr>5.3  초기화</vt:lpstr>
      <vt:lpstr>5.4  헤더 구조 작성</vt:lpstr>
      <vt:lpstr>5.5  웹 폰트</vt:lpstr>
      <vt:lpstr>5.6  수평 메뉴</vt:lpstr>
      <vt:lpstr>5.7  콘텐츠 구성</vt:lpstr>
      <vt:lpstr>5.8  본문 구성</vt:lpstr>
      <vt:lpstr>5.9  사이드 탭바 구성</vt:lpstr>
      <vt:lpstr>5.10  목록 구성</vt:lpstr>
      <vt:lpstr>5.11  푸터 구성</vt:lpstr>
      <vt:lpstr>5.12  정리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Windows 사용자</cp:lastModifiedBy>
  <cp:revision>1519</cp:revision>
  <dcterms:created xsi:type="dcterms:W3CDTF">2012-11-28T05:21:39Z</dcterms:created>
  <dcterms:modified xsi:type="dcterms:W3CDTF">2020-02-24T02:42:37Z</dcterms:modified>
</cp:coreProperties>
</file>